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4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4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354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7" y="5585093"/>
            <a:ext cx="1114297" cy="77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88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386D-D596-43F8-8F7F-EC29E2E0A8BB}" type="datetimeFigureOut">
              <a:rPr lang="en-US" smtClean="0"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EDE4D-DC37-4180-B29E-77B367E2BC8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" y="0"/>
            <a:ext cx="121811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1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1324" y="1457325"/>
            <a:ext cx="82853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Saying Thank You to Your Donors</a:t>
            </a:r>
          </a:p>
        </p:txBody>
      </p:sp>
    </p:spTree>
    <p:extLst>
      <p:ext uri="{BB962C8B-B14F-4D97-AF65-F5344CB8AC3E}">
        <p14:creationId xmlns:p14="http://schemas.microsoft.com/office/powerpoint/2010/main" val="274850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a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 donors contribute, add them to a growing list of donors electronically (website, PowerPoint, Newsletter) or on a poster that you can display at your meetings. </a:t>
            </a:r>
          </a:p>
        </p:txBody>
      </p:sp>
    </p:spTree>
    <p:extLst>
      <p:ext uri="{BB962C8B-B14F-4D97-AF65-F5344CB8AC3E}">
        <p14:creationId xmlns:p14="http://schemas.microsoft.com/office/powerpoint/2010/main" val="206640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74F1-CB37-4CBF-8BB7-BB8E35A4F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 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D4F33-8478-4CD5-9CBF-5F9031FFE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Saying “Thank You” is one of the most important steps in acquiring a gift.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Past donors should be thanked for previous gifts before being asked to give again. 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Headquarters sends a thank you letter and 501(c)3 tax letter to all donors, but a personalized thanks from the local chapter is a nice way to show your appreciation.</a:t>
            </a:r>
          </a:p>
        </p:txBody>
      </p:sp>
    </p:spTree>
    <p:extLst>
      <p:ext uri="{BB962C8B-B14F-4D97-AF65-F5344CB8AC3E}">
        <p14:creationId xmlns:p14="http://schemas.microsoft.com/office/powerpoint/2010/main" val="11432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E93A-DE88-4499-AD4C-721273E0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a Website or Social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1BC63-EDCA-4491-853B-3102FAE39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Updates on the campaign or a listing of donors can be added to a monthly newsletter on-line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list of donors directly on the webpage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thermometer that can track how close the chapter is to Goal can go on-line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Promoting special events that support RP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Live posts on social outlets during an event</a:t>
            </a:r>
          </a:p>
        </p:txBody>
      </p:sp>
    </p:spTree>
    <p:extLst>
      <p:ext uri="{BB962C8B-B14F-4D97-AF65-F5344CB8AC3E}">
        <p14:creationId xmlns:p14="http://schemas.microsoft.com/office/powerpoint/2010/main" val="157664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97828-9DDD-424B-8811-9D93B17FD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Through Donor Recognition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F5922-C874-47E1-9E3F-16A4B3EED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 Recognition is more than just “stuff,” it is saying Thanks!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Order items by October 15 and present them at a Donor Recognition Night (or Lunch) before December 31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35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8BF54-CAAD-41A6-9CD3-4C0C513E2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Thank, first.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49DA7-3F4F-45DE-BA8D-B5C84641A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Again, it is important to thank any past or potential donors before asking for new or continued support. </a:t>
            </a:r>
          </a:p>
        </p:txBody>
      </p:sp>
    </p:spTree>
    <p:extLst>
      <p:ext uri="{BB962C8B-B14F-4D97-AF65-F5344CB8AC3E}">
        <p14:creationId xmlns:p14="http://schemas.microsoft.com/office/powerpoint/2010/main" val="408526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233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At a Meeting</vt:lpstr>
      <vt:lpstr>In a Letter</vt:lpstr>
      <vt:lpstr>On a Website or Social Media</vt:lpstr>
      <vt:lpstr>Through Donor Recognition Night</vt:lpstr>
      <vt:lpstr>Thank, first.</vt:lpstr>
    </vt:vector>
  </TitlesOfParts>
  <Company>ASHRAE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Joyce, Megan</dc:creator>
  <cp:lastModifiedBy>Gotzmer, Megan</cp:lastModifiedBy>
  <cp:revision>8</cp:revision>
  <dcterms:created xsi:type="dcterms:W3CDTF">2017-02-06T18:00:44Z</dcterms:created>
  <dcterms:modified xsi:type="dcterms:W3CDTF">2019-08-08T15:36:25Z</dcterms:modified>
</cp:coreProperties>
</file>